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73"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D5015-AB30-481B-AE01-6B243ED5E845}" type="datetimeFigureOut">
              <a:rPr lang="en-IN" smtClean="0"/>
              <a:t>28-09-2016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81B610-5916-4C43-B384-8BD60D18AFD9}" type="slidenum">
              <a:rPr lang="en-IN" smtClean="0"/>
              <a:t>‹#›</a:t>
            </a:fld>
            <a:endParaRPr lang="en-IN"/>
          </a:p>
        </p:txBody>
      </p:sp>
    </p:spTree>
    <p:extLst>
      <p:ext uri="{BB962C8B-B14F-4D97-AF65-F5344CB8AC3E}">
        <p14:creationId xmlns:p14="http://schemas.microsoft.com/office/powerpoint/2010/main" val="275875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Slide Number Placeholder 5"/>
          <p:cNvSpPr txBox="1">
            <a:spLocks/>
          </p:cNvSpPr>
          <p:nvPr/>
        </p:nvSpPr>
        <p:spPr bwMode="auto">
          <a:xfrm>
            <a:off x="8821738" y="6613525"/>
            <a:ext cx="157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algn="r" eaLnBrk="1" fontAlgn="base" hangingPunct="1">
              <a:spcBef>
                <a:spcPct val="0"/>
              </a:spcBef>
              <a:spcAft>
                <a:spcPct val="0"/>
              </a:spcAft>
              <a:defRPr/>
            </a:pPr>
            <a:fld id="{0D8CD259-FE01-444C-8BC8-FDF230C27FDE}" type="slidenum">
              <a:rPr lang="en-US" sz="1000" smtClean="0">
                <a:solidFill>
                  <a:srgbClr val="6D6E71"/>
                </a:solidFill>
                <a:cs typeface="Arial" pitchFamily="34" charset="0"/>
              </a:rPr>
              <a:pPr algn="r" eaLnBrk="1" fontAlgn="base" hangingPunct="1">
                <a:spcBef>
                  <a:spcPct val="0"/>
                </a:spcBef>
                <a:spcAft>
                  <a:spcPct val="0"/>
                </a:spcAft>
                <a:defRPr/>
              </a:pPr>
              <a:t>‹#›</a:t>
            </a:fld>
            <a:endParaRPr lang="en-US" sz="1000" smtClean="0">
              <a:solidFill>
                <a:srgbClr val="6D6E71"/>
              </a:solidFill>
              <a:cs typeface="Arial" pitchFamily="34" charset="0"/>
            </a:endParaRPr>
          </a:p>
        </p:txBody>
      </p:sp>
      <p:sp>
        <p:nvSpPr>
          <p:cNvPr id="3"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800" smtClean="0">
                <a:solidFill>
                  <a:prstClr val="white"/>
                </a:solidFill>
                <a:cs typeface="Arial" pitchFamily="34" charset="0"/>
              </a:rPr>
              <a:t>Copyright © 2014 ADVIK. All rights reserved.</a:t>
            </a:r>
          </a:p>
        </p:txBody>
      </p:sp>
    </p:spTree>
    <p:extLst>
      <p:ext uri="{BB962C8B-B14F-4D97-AF65-F5344CB8AC3E}">
        <p14:creationId xmlns:p14="http://schemas.microsoft.com/office/powerpoint/2010/main" val="391527571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4"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800" smtClean="0">
                <a:solidFill>
                  <a:prstClr val="white"/>
                </a:solidFill>
                <a:cs typeface="Arial" pitchFamily="34" charset="0"/>
              </a:rPr>
              <a:t>Copyright © 2014 ADVIK. All rights reserved.</a:t>
            </a:r>
          </a:p>
        </p:txBody>
      </p:sp>
      <p:sp>
        <p:nvSpPr>
          <p:cNvPr id="3" name="Subtitle 2"/>
          <p:cNvSpPr>
            <a:spLocks noGrp="1"/>
          </p:cNvSpPr>
          <p:nvPr>
            <p:ph type="subTitle" idx="1"/>
          </p:nvPr>
        </p:nvSpPr>
        <p:spPr bwMode="gray">
          <a:xfrm>
            <a:off x="1827214" y="4053707"/>
            <a:ext cx="5511800" cy="276999"/>
          </a:xfrm>
        </p:spPr>
        <p:txBody>
          <a:bodyPr anchor="b">
            <a:noAutofit/>
          </a:bodyPr>
          <a:lstStyle>
            <a:lvl1pPr marL="0" indent="0" algn="l">
              <a:buNone/>
              <a:defRPr b="1">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27214" y="2184404"/>
            <a:ext cx="5511800" cy="1231106"/>
          </a:xfrm>
        </p:spPr>
        <p:txBody>
          <a:bodyPr/>
          <a:lstStyle>
            <a:lvl1pPr algn="l">
              <a:defRPr sz="4000" b="1">
                <a:solidFill>
                  <a:schemeClr val="bg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8358739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5" y="719142"/>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80"/>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1499242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5" y="719142"/>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80"/>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19810061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
          <p:cNvSpPr>
            <a:spLocks noGrp="1"/>
          </p:cNvSpPr>
          <p:nvPr>
            <p:ph type="body" sz="quarter" idx="10"/>
          </p:nvPr>
        </p:nvSpPr>
        <p:spPr bwMode="gray">
          <a:xfrm>
            <a:off x="481012" y="1971681"/>
            <a:ext cx="8224838" cy="1846659"/>
          </a:xfrm>
        </p:spPr>
        <p:txBody>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064" indent="-285744">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457" indent="-273044">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160" indent="-228594">
              <a:spcBef>
                <a:spcPts val="0"/>
              </a:spcBef>
              <a:spcAft>
                <a:spcPts val="0"/>
              </a:spcAft>
              <a:buSzPct val="70000"/>
              <a:defRPr sz="1800" baseline="0">
                <a:latin typeface="Arial" pitchFamily="34" charset="0"/>
                <a:cs typeface="Arial" pitchFamily="34" charset="0"/>
              </a:defRPr>
            </a:lvl8pPr>
            <a:lvl9pPr marL="1823993" indent="-223833">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5050275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9"/>
            <a:ext cx="4078287"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picture</a:t>
            </a:r>
            <a:endParaRPr lang="en-US" noProof="0" dirty="0"/>
          </a:p>
        </p:txBody>
      </p:sp>
      <p:sp>
        <p:nvSpPr>
          <p:cNvPr id="18" name="Text Placeholder 4"/>
          <p:cNvSpPr>
            <a:spLocks noGrp="1"/>
          </p:cNvSpPr>
          <p:nvPr>
            <p:ph type="body" sz="quarter" idx="19"/>
          </p:nvPr>
        </p:nvSpPr>
        <p:spPr bwMode="gray">
          <a:xfrm>
            <a:off x="4838701" y="1971680"/>
            <a:ext cx="3846512"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39384551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Subtitle 2"/>
          <p:cNvSpPr>
            <a:spLocks noGrp="1"/>
          </p:cNvSpPr>
          <p:nvPr>
            <p:ph type="subTitle" idx="1"/>
          </p:nvPr>
        </p:nvSpPr>
        <p:spPr bwMode="gray">
          <a:xfrm>
            <a:off x="1839913" y="4067181"/>
            <a:ext cx="5524500" cy="276999"/>
          </a:xfrm>
          <a:noFill/>
          <a:ln w="9525">
            <a:noFill/>
            <a:miter lim="800000"/>
            <a:headEnd/>
            <a:tailEnd/>
          </a:ln>
        </p:spPr>
        <p:txBody>
          <a:bodyPr anchor="b"/>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39914" y="2200279"/>
            <a:ext cx="5524500" cy="1231106"/>
          </a:xfrm>
          <a:noFill/>
          <a:ln w="9525">
            <a:noFill/>
            <a:miter lim="800000"/>
            <a:headEnd/>
            <a:tailEnd/>
          </a:ln>
        </p:spPr>
        <p:txBody>
          <a:bodyPr/>
          <a:lstStyle>
            <a:lvl1pPr algn="l" defTabSz="914377"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036434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Slide 2">
    <p:spTree>
      <p:nvGrpSpPr>
        <p:cNvPr id="1" name=""/>
        <p:cNvGrpSpPr/>
        <p:nvPr/>
      </p:nvGrpSpPr>
      <p:grpSpPr>
        <a:xfrm>
          <a:off x="0" y="0"/>
          <a:ext cx="0" cy="0"/>
          <a:chOff x="0" y="0"/>
          <a:chExt cx="0" cy="0"/>
        </a:xfrm>
      </p:grpSpPr>
      <p:sp>
        <p:nvSpPr>
          <p:cNvPr id="12" name="Picture Placeholder 22"/>
          <p:cNvSpPr>
            <a:spLocks noGrp="1"/>
          </p:cNvSpPr>
          <p:nvPr>
            <p:ph type="pic" sz="quarter" idx="13"/>
          </p:nvPr>
        </p:nvSpPr>
        <p:spPr bwMode="gray">
          <a:xfrm>
            <a:off x="481015" y="1971675"/>
            <a:ext cx="4102100" cy="4175125"/>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2" name="Subtitle 2"/>
          <p:cNvSpPr>
            <a:spLocks noGrp="1"/>
          </p:cNvSpPr>
          <p:nvPr>
            <p:ph type="subTitle" idx="1"/>
          </p:nvPr>
        </p:nvSpPr>
        <p:spPr bwMode="gray">
          <a:xfrm>
            <a:off x="4926013" y="4295781"/>
            <a:ext cx="3781424" cy="276999"/>
          </a:xfrm>
          <a:noFill/>
          <a:ln w="9525">
            <a:noFill/>
            <a:miter lim="800000"/>
            <a:headEnd/>
            <a:tailEnd/>
          </a:ln>
        </p:spPr>
        <p:txBody>
          <a:bodyPr anchor="b"/>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3" name="Title 8"/>
          <p:cNvSpPr>
            <a:spLocks noGrp="1"/>
          </p:cNvSpPr>
          <p:nvPr>
            <p:ph type="title"/>
          </p:nvPr>
        </p:nvSpPr>
        <p:spPr bwMode="gray">
          <a:xfrm>
            <a:off x="4926016" y="1971677"/>
            <a:ext cx="3781424" cy="1846659"/>
          </a:xfrm>
          <a:noFill/>
          <a:ln w="9525">
            <a:noFill/>
            <a:miter lim="800000"/>
            <a:headEnd/>
            <a:tailEnd/>
          </a:ln>
        </p:spPr>
        <p:txBody>
          <a:bodyPr/>
          <a:lstStyle>
            <a:lvl1pPr algn="l" defTabSz="914377"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3544875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cxnSp>
        <p:nvCxnSpPr>
          <p:cNvPr id="8" name="Straight Connector 7"/>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4"/>
          <p:cNvSpPr>
            <a:spLocks noGrp="1"/>
          </p:cNvSpPr>
          <p:nvPr>
            <p:ph type="body" sz="quarter" idx="10"/>
          </p:nvPr>
        </p:nvSpPr>
        <p:spPr bwMode="gray">
          <a:xfrm>
            <a:off x="481013"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
          <p:cNvSpPr>
            <a:spLocks noGrp="1"/>
          </p:cNvSpPr>
          <p:nvPr>
            <p:ph type="body" sz="quarter" idx="11"/>
          </p:nvPr>
        </p:nvSpPr>
        <p:spPr bwMode="gray">
          <a:xfrm>
            <a:off x="4773614"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12"/>
          </p:nvPr>
        </p:nvSpPr>
        <p:spPr bwMode="gray">
          <a:xfrm>
            <a:off x="481013"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6" name="Text Placeholder 4"/>
          <p:cNvSpPr>
            <a:spLocks noGrp="1"/>
          </p:cNvSpPr>
          <p:nvPr>
            <p:ph type="body" sz="quarter" idx="13"/>
          </p:nvPr>
        </p:nvSpPr>
        <p:spPr bwMode="gray">
          <a:xfrm>
            <a:off x="4773614"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10"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68807925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ontent 4">
    <p:spTree>
      <p:nvGrpSpPr>
        <p:cNvPr id="1" name=""/>
        <p:cNvGrpSpPr/>
        <p:nvPr/>
      </p:nvGrpSpPr>
      <p:grpSpPr>
        <a:xfrm>
          <a:off x="0" y="0"/>
          <a:ext cx="0" cy="0"/>
          <a:chOff x="0" y="0"/>
          <a:chExt cx="0" cy="0"/>
        </a:xfrm>
      </p:grpSpPr>
      <p:cxnSp>
        <p:nvCxnSpPr>
          <p:cNvPr id="12" name="Straight Connector 11"/>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4810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47736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7" name="Text Placeholder 4"/>
          <p:cNvSpPr>
            <a:spLocks noGrp="1"/>
          </p:cNvSpPr>
          <p:nvPr>
            <p:ph type="body" sz="quarter" idx="10"/>
          </p:nvPr>
        </p:nvSpPr>
        <p:spPr bwMode="gray">
          <a:xfrm>
            <a:off x="481013"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Text Placeholder 4"/>
          <p:cNvSpPr>
            <a:spLocks noGrp="1"/>
          </p:cNvSpPr>
          <p:nvPr>
            <p:ph type="body" sz="quarter" idx="11"/>
          </p:nvPr>
        </p:nvSpPr>
        <p:spPr bwMode="gray">
          <a:xfrm>
            <a:off x="4773614" y="246698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4"/>
          <p:cNvSpPr>
            <a:spLocks noGrp="1"/>
          </p:cNvSpPr>
          <p:nvPr>
            <p:ph type="body" sz="quarter" idx="12"/>
          </p:nvPr>
        </p:nvSpPr>
        <p:spPr bwMode="gray">
          <a:xfrm>
            <a:off x="481013" y="1980843"/>
            <a:ext cx="3933825" cy="276999"/>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2" name="Text Placeholder 4"/>
          <p:cNvSpPr>
            <a:spLocks noGrp="1"/>
          </p:cNvSpPr>
          <p:nvPr>
            <p:ph type="body" sz="quarter" idx="13"/>
          </p:nvPr>
        </p:nvSpPr>
        <p:spPr bwMode="gray">
          <a:xfrm>
            <a:off x="4773614" y="1980843"/>
            <a:ext cx="3933825" cy="276999"/>
          </a:xfrm>
          <a:noFill/>
          <a:ln>
            <a:noFill/>
          </a:ln>
        </p:spPr>
        <p:txBody>
          <a:bodyPr anchor="b"/>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5" name="Text Placeholder 4"/>
          <p:cNvSpPr>
            <a:spLocks noGrp="1"/>
          </p:cNvSpPr>
          <p:nvPr>
            <p:ph type="body" sz="quarter" idx="15"/>
          </p:nvPr>
        </p:nvSpPr>
        <p:spPr bwMode="gray">
          <a:xfrm>
            <a:off x="481013" y="470330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6" name="Text Placeholder 4"/>
          <p:cNvSpPr>
            <a:spLocks noGrp="1"/>
          </p:cNvSpPr>
          <p:nvPr>
            <p:ph type="body" sz="quarter" idx="16"/>
          </p:nvPr>
        </p:nvSpPr>
        <p:spPr bwMode="gray">
          <a:xfrm>
            <a:off x="4773614" y="4703300"/>
            <a:ext cx="3933825"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2971" indent="-233357">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4"/>
          <p:cNvSpPr>
            <a:spLocks noGrp="1"/>
          </p:cNvSpPr>
          <p:nvPr>
            <p:ph type="body" sz="quarter" idx="17"/>
          </p:nvPr>
        </p:nvSpPr>
        <p:spPr bwMode="gray">
          <a:xfrm>
            <a:off x="481013" y="4217163"/>
            <a:ext cx="3933825" cy="276999"/>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8" name="Text Placeholder 4"/>
          <p:cNvSpPr>
            <a:spLocks noGrp="1"/>
          </p:cNvSpPr>
          <p:nvPr>
            <p:ph type="body" sz="quarter" idx="18"/>
          </p:nvPr>
        </p:nvSpPr>
        <p:spPr bwMode="gray">
          <a:xfrm>
            <a:off x="4773614" y="4217163"/>
            <a:ext cx="3933825" cy="276999"/>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49" name="Text Placeholder 41"/>
          <p:cNvSpPr>
            <a:spLocks noGrp="1"/>
          </p:cNvSpPr>
          <p:nvPr>
            <p:ph type="body" sz="quarter" idx="19"/>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09952144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p:nvPr>
        </p:nvSpPr>
        <p:spPr bwMode="gray">
          <a:xfrm>
            <a:off x="2438402" y="1971679"/>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Picture Placeholder 22"/>
          <p:cNvSpPr>
            <a:spLocks noGrp="1"/>
          </p:cNvSpPr>
          <p:nvPr>
            <p:ph type="pic" sz="quarter" idx="13"/>
          </p:nvPr>
        </p:nvSpPr>
        <p:spPr bwMode="gray">
          <a:xfrm>
            <a:off x="481016" y="197168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2" name="Text Placeholder 4"/>
          <p:cNvSpPr>
            <a:spLocks noGrp="1"/>
          </p:cNvSpPr>
          <p:nvPr>
            <p:ph type="body" sz="quarter" idx="19"/>
          </p:nvPr>
        </p:nvSpPr>
        <p:spPr bwMode="gray">
          <a:xfrm>
            <a:off x="6669090" y="1971679"/>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Picture Placeholder 22"/>
          <p:cNvSpPr>
            <a:spLocks noGrp="1"/>
          </p:cNvSpPr>
          <p:nvPr>
            <p:ph type="pic" sz="quarter" idx="20"/>
          </p:nvPr>
        </p:nvSpPr>
        <p:spPr bwMode="gray">
          <a:xfrm>
            <a:off x="4711704" y="197168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p:nvPr>
        </p:nvSpPr>
        <p:spPr bwMode="gray">
          <a:xfrm>
            <a:off x="2438402" y="4241805"/>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6" name="Picture Placeholder 22"/>
          <p:cNvSpPr>
            <a:spLocks noGrp="1"/>
          </p:cNvSpPr>
          <p:nvPr>
            <p:ph type="pic" sz="quarter" idx="22"/>
          </p:nvPr>
        </p:nvSpPr>
        <p:spPr bwMode="gray">
          <a:xfrm>
            <a:off x="481016" y="4241807"/>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p:nvPr>
        </p:nvSpPr>
        <p:spPr bwMode="gray">
          <a:xfrm>
            <a:off x="6669090" y="4241805"/>
            <a:ext cx="2043113" cy="1508105"/>
          </a:xfrm>
          <a:ln>
            <a:noFill/>
          </a:ln>
        </p:spPr>
        <p:txBody>
          <a:bodyPr/>
          <a:lstStyle>
            <a:lvl1pPr marL="0" marR="0" indent="0" algn="l" defTabSz="914377"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2971" indent="-233357">
              <a:spcBef>
                <a:spcPts val="0"/>
              </a:spcBef>
              <a:spcAft>
                <a:spcPts val="0"/>
              </a:spcAft>
              <a:buSzPct val="70000"/>
              <a:defRPr sz="1800">
                <a:latin typeface="+mj-lt"/>
              </a:defRPr>
            </a:lvl6pPr>
            <a:lvl7pPr marL="1371566" indent="-228594">
              <a:spcBef>
                <a:spcPts val="0"/>
              </a:spcBef>
              <a:spcAft>
                <a:spcPts val="0"/>
              </a:spcAft>
              <a:buSzPct val="70000"/>
              <a:buFont typeface="Arial" pitchFamily="34" charset="0"/>
              <a:buChar char="–"/>
              <a:defRPr sz="1800" baseline="0">
                <a:latin typeface="+mj-lt"/>
              </a:defRPr>
            </a:lvl7pPr>
            <a:lvl8pPr marL="1600160" indent="-228594">
              <a:spcBef>
                <a:spcPts val="0"/>
              </a:spcBef>
              <a:spcAft>
                <a:spcPts val="0"/>
              </a:spcAft>
              <a:buSzPct val="70000"/>
              <a:defRPr sz="1800" baseline="0">
                <a:latin typeface="+mj-lt"/>
              </a:defRPr>
            </a:lvl8pPr>
            <a:lvl9pPr marL="1823993" indent="-223833">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9" name="Picture Placeholder 22"/>
          <p:cNvSpPr>
            <a:spLocks noGrp="1"/>
          </p:cNvSpPr>
          <p:nvPr>
            <p:ph type="pic" sz="quarter" idx="24"/>
          </p:nvPr>
        </p:nvSpPr>
        <p:spPr bwMode="gray">
          <a:xfrm>
            <a:off x="4711704" y="4241807"/>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8"/>
            <a:ext cx="8224838" cy="276999"/>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92489424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6" y="1971675"/>
            <a:ext cx="8226425" cy="4162426"/>
          </a:xfrm>
        </p:spPr>
        <p:txBody>
          <a:bodyPr>
            <a:noAutofit/>
          </a:bodyPr>
          <a:lstStyle>
            <a:lvl1pPr marL="0" indent="0">
              <a:buNone/>
              <a:defRPr>
                <a:latin typeface="Arial" pitchFamily="34" charset="0"/>
                <a:cs typeface="Arial" pitchFamily="34" charset="0"/>
              </a:defRPr>
            </a:lvl1pPr>
          </a:lstStyle>
          <a:p>
            <a:pPr lvl="0"/>
            <a:r>
              <a:rPr lang="en-US" noProof="0" smtClean="0"/>
              <a:t>Click icon to add table</a:t>
            </a:r>
            <a:endParaRPr lang="en-US" noProof="0" dirty="0"/>
          </a:p>
        </p:txBody>
      </p:sp>
      <p:sp>
        <p:nvSpPr>
          <p:cNvPr id="4"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8"/>
            <a:ext cx="8224838" cy="276999"/>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06543805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6" y="1971679"/>
            <a:ext cx="8226425" cy="4162425"/>
          </a:xfrm>
        </p:spPr>
        <p:txBody>
          <a:bodyPr>
            <a:noAutofit/>
          </a:bodyPr>
          <a:lstStyle>
            <a:lvl1pPr marL="0" indent="0">
              <a:buNone/>
              <a:defRPr>
                <a:latin typeface="Arial" pitchFamily="34" charset="0"/>
                <a:cs typeface="Arial" pitchFamily="34" charset="0"/>
              </a:defRPr>
            </a:lvl1pPr>
          </a:lstStyle>
          <a:p>
            <a:pPr lvl="0"/>
            <a:r>
              <a:rPr lang="en-US" noProof="0" smtClean="0"/>
              <a:t>Click icon to add chart</a:t>
            </a:r>
            <a:endParaRPr lang="en-US" noProof="0" dirty="0"/>
          </a:p>
        </p:txBody>
      </p:sp>
      <p:sp>
        <p:nvSpPr>
          <p:cNvPr id="4" name="Title 1"/>
          <p:cNvSpPr>
            <a:spLocks noGrp="1"/>
          </p:cNvSpPr>
          <p:nvPr>
            <p:ph type="title"/>
          </p:nvPr>
        </p:nvSpPr>
        <p:spPr bwMode="gray">
          <a:xfrm>
            <a:off x="481015"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8"/>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549716749"/>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TextBox 4"/>
          <p:cNvSpPr txBox="1">
            <a:spLocks noChangeArrowheads="1"/>
          </p:cNvSpPr>
          <p:nvPr/>
        </p:nvSpPr>
        <p:spPr bwMode="gray">
          <a:xfrm>
            <a:off x="1366838" y="3370263"/>
            <a:ext cx="6754812"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algn="just" eaLnBrk="1" fontAlgn="base" hangingPunct="1">
              <a:spcBef>
                <a:spcPts val="600"/>
              </a:spcBef>
              <a:spcAft>
                <a:spcPct val="0"/>
              </a:spcAft>
              <a:defRPr/>
            </a:pPr>
            <a:r>
              <a:rPr lang="en-US" sz="1000" b="1" smtClean="0">
                <a:solidFill>
                  <a:srgbClr val="6D6E71"/>
                </a:solidFill>
                <a:cs typeface="Arial" pitchFamily="34" charset="0"/>
              </a:rPr>
              <a:t>Disclaimer </a:t>
            </a:r>
          </a:p>
          <a:p>
            <a:pPr algn="just" eaLnBrk="1" fontAlgn="base" hangingPunct="1">
              <a:spcBef>
                <a:spcPts val="600"/>
              </a:spcBef>
              <a:spcAft>
                <a:spcPct val="0"/>
              </a:spcAft>
              <a:defRPr/>
            </a:pPr>
            <a:r>
              <a:rPr lang="en-US" sz="900" smtClean="0">
                <a:solidFill>
                  <a:srgbClr val="6D6E71"/>
                </a:solidFill>
                <a:cs typeface="Arial" pitchFamily="34" charset="0"/>
              </a:rPr>
              <a:t>Advik provides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Advik or its subsidiaries. Any unauthorized use, disclosure or public dissemination of information contained herein is prohibited. Unless specifically noted, Advik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Advik. Information contained in a presentation hosted or promoted by Advik is provided “as is” without warranty of any kind, either expressed or implied, including any warranty of merchantability or fitness for a particular purpose. Advik assumes no liability or responsibility for the contents of a presentation or the opinions expressed by the presenters. All expressions of opinion are subject to change without notice.</a:t>
            </a:r>
          </a:p>
        </p:txBody>
      </p:sp>
      <p:sp>
        <p:nvSpPr>
          <p:cNvPr id="6" name="TextBox 20"/>
          <p:cNvSpPr txBox="1">
            <a:spLocks noChangeArrowheads="1"/>
          </p:cNvSpPr>
          <p:nvPr/>
        </p:nvSpPr>
        <p:spPr bwMode="gray">
          <a:xfrm>
            <a:off x="481013" y="6629400"/>
            <a:ext cx="20542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1600">
                <a:solidFill>
                  <a:schemeClr val="tx1"/>
                </a:solidFill>
                <a:latin typeface="Arial" pitchFamily="34" charset="0"/>
              </a:defRPr>
            </a:lvl1pPr>
            <a:lvl2pPr marL="742950" indent="-285750" defTabSz="912813" eaLnBrk="0" hangingPunct="0">
              <a:defRPr sz="1600">
                <a:solidFill>
                  <a:schemeClr val="tx1"/>
                </a:solidFill>
                <a:latin typeface="Arial" pitchFamily="34" charset="0"/>
              </a:defRPr>
            </a:lvl2pPr>
            <a:lvl3pPr marL="1143000" indent="-228600" defTabSz="912813" eaLnBrk="0" hangingPunct="0">
              <a:defRPr sz="1600">
                <a:solidFill>
                  <a:schemeClr val="tx1"/>
                </a:solidFill>
                <a:latin typeface="Arial" pitchFamily="34" charset="0"/>
              </a:defRPr>
            </a:lvl3pPr>
            <a:lvl4pPr marL="1600200" indent="-228600" defTabSz="912813" eaLnBrk="0" hangingPunct="0">
              <a:defRPr sz="1600">
                <a:solidFill>
                  <a:schemeClr val="tx1"/>
                </a:solidFill>
                <a:latin typeface="Arial" pitchFamily="34" charset="0"/>
              </a:defRPr>
            </a:lvl4pPr>
            <a:lvl5pPr marL="2057400" indent="-228600" defTabSz="912813" eaLnBrk="0" hangingPunct="0">
              <a:defRPr sz="1600">
                <a:solidFill>
                  <a:schemeClr val="tx1"/>
                </a:solidFill>
                <a:latin typeface="Arial" pitchFamily="34" charset="0"/>
              </a:defRPr>
            </a:lvl5pPr>
            <a:lvl6pPr marL="2514600" indent="-228600" defTabSz="912813" eaLnBrk="0" fontAlgn="base" hangingPunct="0">
              <a:spcBef>
                <a:spcPct val="50000"/>
              </a:spcBef>
              <a:spcAft>
                <a:spcPct val="0"/>
              </a:spcAft>
              <a:defRPr sz="1600">
                <a:solidFill>
                  <a:schemeClr val="tx1"/>
                </a:solidFill>
                <a:latin typeface="Arial" pitchFamily="34" charset="0"/>
              </a:defRPr>
            </a:lvl6pPr>
            <a:lvl7pPr marL="2971800" indent="-228600" defTabSz="912813" eaLnBrk="0" fontAlgn="base" hangingPunct="0">
              <a:spcBef>
                <a:spcPct val="50000"/>
              </a:spcBef>
              <a:spcAft>
                <a:spcPct val="0"/>
              </a:spcAft>
              <a:defRPr sz="1600">
                <a:solidFill>
                  <a:schemeClr val="tx1"/>
                </a:solidFill>
                <a:latin typeface="Arial" pitchFamily="34" charset="0"/>
              </a:defRPr>
            </a:lvl7pPr>
            <a:lvl8pPr marL="3429000" indent="-228600" defTabSz="912813" eaLnBrk="0" fontAlgn="base" hangingPunct="0">
              <a:spcBef>
                <a:spcPct val="50000"/>
              </a:spcBef>
              <a:spcAft>
                <a:spcPct val="0"/>
              </a:spcAft>
              <a:defRPr sz="1600">
                <a:solidFill>
                  <a:schemeClr val="tx1"/>
                </a:solidFill>
                <a:latin typeface="Arial" pitchFamily="34" charset="0"/>
              </a:defRPr>
            </a:lvl8pPr>
            <a:lvl9pPr marL="3886200" indent="-228600" defTabSz="912813" eaLnBrk="0" fontAlgn="base" hangingPunct="0">
              <a:spcBef>
                <a:spcPct val="50000"/>
              </a:spcBef>
              <a:spcAft>
                <a:spcPct val="0"/>
              </a:spcAft>
              <a:defRPr sz="1600">
                <a:solidFill>
                  <a:schemeClr val="tx1"/>
                </a:solidFill>
                <a:latin typeface="Arial" pitchFamily="34" charset="0"/>
              </a:defRPr>
            </a:lvl9pPr>
          </a:lstStyle>
          <a:p>
            <a:pPr eaLnBrk="1" fontAlgn="base" hangingPunct="1">
              <a:spcBef>
                <a:spcPct val="0"/>
              </a:spcBef>
              <a:spcAft>
                <a:spcPct val="0"/>
              </a:spcAft>
              <a:defRPr/>
            </a:pPr>
            <a:r>
              <a:rPr lang="en-US" sz="800" smtClean="0">
                <a:solidFill>
                  <a:prstClr val="white"/>
                </a:solidFill>
                <a:cs typeface="Arial" pitchFamily="34" charset="0"/>
              </a:rPr>
              <a:t>Copyright © 2014 ADVIK. All rights reserved.</a:t>
            </a:r>
          </a:p>
        </p:txBody>
      </p:sp>
      <p:sp>
        <p:nvSpPr>
          <p:cNvPr id="2" name="Title 1"/>
          <p:cNvSpPr>
            <a:spLocks noGrp="1"/>
          </p:cNvSpPr>
          <p:nvPr>
            <p:ph type="title"/>
          </p:nvPr>
        </p:nvSpPr>
        <p:spPr bwMode="gray">
          <a:xfrm>
            <a:off x="1366838" y="1527297"/>
            <a:ext cx="6729984"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1"/>
          <p:cNvSpPr>
            <a:spLocks noGrp="1"/>
          </p:cNvSpPr>
          <p:nvPr>
            <p:ph type="body" sz="quarter" idx="14"/>
          </p:nvPr>
        </p:nvSpPr>
        <p:spPr bwMode="gray">
          <a:xfrm>
            <a:off x="1366841" y="2140175"/>
            <a:ext cx="6734627" cy="276999"/>
          </a:xfrm>
          <a:noFill/>
          <a:ln w="9525">
            <a:noFill/>
            <a:miter lim="800000"/>
            <a:headEnd/>
            <a:tailEnd/>
          </a:ln>
        </p:spPr>
        <p:txBody>
          <a:bodyPr/>
          <a:lstStyle>
            <a:lvl1pPr marL="0" indent="0" algn="l" defTabSz="914377"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311163189"/>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p:nvPr/>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dirty="0">
              <a:solidFill>
                <a:prstClr val="black"/>
              </a:solidFill>
            </a:endParaRPr>
          </a:p>
        </p:txBody>
      </p:sp>
      <p:sp>
        <p:nvSpPr>
          <p:cNvPr id="3" name="Rectangle 2"/>
          <p:cNvSpPr txBox="1">
            <a:spLocks noChangeArrowheads="1"/>
          </p:cNvSpPr>
          <p:nvPr/>
        </p:nvSpPr>
        <p:spPr>
          <a:xfrm>
            <a:off x="685800" y="1562100"/>
            <a:ext cx="7772400" cy="3733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16600" b="1" dirty="0" smtClean="0">
                <a:solidFill>
                  <a:prstClr val="black"/>
                </a:solidFill>
                <a:latin typeface="Times New Roman" pitchFamily="18" charset="0"/>
                <a:cs typeface="Times New Roman" pitchFamily="18" charset="0"/>
              </a:rPr>
              <a:t>AD</a:t>
            </a:r>
            <a:r>
              <a:rPr lang="en-US" sz="15500" dirty="0" smtClean="0">
                <a:solidFill>
                  <a:srgbClr val="FF0000"/>
                </a:solidFill>
                <a:latin typeface="Wingdings 3" pitchFamily="18" charset="2"/>
                <a:cs typeface="Times New Roman" pitchFamily="18" charset="0"/>
              </a:rPr>
              <a:t>q</a:t>
            </a:r>
            <a:r>
              <a:rPr lang="en-US" sz="16600" b="1" dirty="0" smtClean="0">
                <a:solidFill>
                  <a:prstClr val="black"/>
                </a:solidFill>
                <a:latin typeface="Times New Roman" pitchFamily="18" charset="0"/>
                <a:cs typeface="Times New Roman" pitchFamily="18" charset="0"/>
              </a:rPr>
              <a:t>IK</a:t>
            </a:r>
            <a:endParaRPr lang="en-US" sz="16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70258922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5"/>
            <a:ext cx="38100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5"/>
            <a:ext cx="38100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410006FE-7FBF-4DB1-A036-C93A0A845BD2}"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1406885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4"/>
            <a:ext cx="7772400" cy="49244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5"/>
            <a:ext cx="3810000" cy="276999"/>
          </a:xfrm>
        </p:spPr>
        <p:txBody>
          <a:bodyPr/>
          <a:lstStyle/>
          <a:p>
            <a:pPr lvl="0"/>
            <a:r>
              <a:rPr lang="en-US" noProof="0" smtClean="0"/>
              <a:t>Click icon to add clip art</a:t>
            </a:r>
            <a:endParaRPr lang="en-US" noProof="0" dirty="0"/>
          </a:p>
        </p:txBody>
      </p:sp>
      <p:sp>
        <p:nvSpPr>
          <p:cNvPr id="4" name="Text Placeholder 3"/>
          <p:cNvSpPr>
            <a:spLocks noGrp="1"/>
          </p:cNvSpPr>
          <p:nvPr>
            <p:ph type="body" sz="half" idx="2"/>
          </p:nvPr>
        </p:nvSpPr>
        <p:spPr>
          <a:xfrm>
            <a:off x="4648200" y="1981204"/>
            <a:ext cx="3810000"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D702EC2F-36FD-4C7D-88A9-889FDAA015CE}"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406451320"/>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63A791AE-A820-4AB6-93F1-2C27413ACCEB}"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39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81013" y="1971679"/>
            <a:ext cx="8212137" cy="138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F1975AC8-B81F-4F62-BA0D-130187D09DEF}"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990708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eaLnBrk="0" hangingPunct="0">
              <a:defRPr>
                <a:latin typeface="Arial" charset="0"/>
                <a:cs typeface="Arial" charset="0"/>
              </a:defRPr>
            </a:lvl1pPr>
          </a:lstStyle>
          <a:p>
            <a:pPr fontAlgn="base">
              <a:spcBef>
                <a:spcPct val="0"/>
              </a:spcBef>
              <a:spcAft>
                <a:spcPct val="0"/>
              </a:spcAft>
              <a:defRPr/>
            </a:pPr>
            <a:fld id="{0DB3CB76-4D06-4FAD-BC45-1F76195A91BB}"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727989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691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02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711200"/>
            <a:ext cx="82121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 name="Text Placeholder 2"/>
          <p:cNvSpPr>
            <a:spLocks noGrp="1"/>
          </p:cNvSpPr>
          <p:nvPr>
            <p:ph type="body" idx="1"/>
          </p:nvPr>
        </p:nvSpPr>
        <p:spPr>
          <a:xfrm>
            <a:off x="481013" y="1971675"/>
            <a:ext cx="8212137" cy="1477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2"/>
            <a:r>
              <a:rPr lang="en-US" dirty="0" smtClean="0"/>
              <a:t>First level</a:t>
            </a:r>
          </a:p>
          <a:p>
            <a:pPr lvl="3"/>
            <a:r>
              <a:rPr lang="en-US" dirty="0" smtClean="0"/>
              <a:t>Second level</a:t>
            </a:r>
          </a:p>
          <a:p>
            <a:pPr lvl="4"/>
            <a:r>
              <a:rPr lang="en-US" dirty="0" smtClean="0"/>
              <a:t>Third level</a:t>
            </a:r>
          </a:p>
          <a:p>
            <a:pPr lvl="5"/>
            <a:r>
              <a:rPr lang="en-US" dirty="0" smtClean="0"/>
              <a:t>Fifth level</a:t>
            </a:r>
            <a:endParaRPr lang="en-US" dirty="0"/>
          </a:p>
        </p:txBody>
      </p:sp>
      <p:sp>
        <p:nvSpPr>
          <p:cNvPr id="2052" name="Slide Number Placeholder 5"/>
          <p:cNvSpPr txBox="1">
            <a:spLocks/>
          </p:cNvSpPr>
          <p:nvPr/>
        </p:nvSpPr>
        <p:spPr bwMode="auto">
          <a:xfrm>
            <a:off x="8821738" y="6613525"/>
            <a:ext cx="157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algn="r" eaLnBrk="1" fontAlgn="base" hangingPunct="1">
              <a:spcBef>
                <a:spcPct val="0"/>
              </a:spcBef>
              <a:spcAft>
                <a:spcPct val="0"/>
              </a:spcAft>
              <a:defRPr/>
            </a:pPr>
            <a:fld id="{EB50B225-7978-45B7-8C3B-17DFDDBD9506}" type="slidenum">
              <a:rPr lang="en-US" sz="1000" smtClean="0">
                <a:solidFill>
                  <a:srgbClr val="6D6E71"/>
                </a:solidFill>
                <a:cs typeface="Arial" pitchFamily="34" charset="0"/>
              </a:rPr>
              <a:pPr algn="r" eaLnBrk="1" fontAlgn="base" hangingPunct="1">
                <a:spcBef>
                  <a:spcPct val="0"/>
                </a:spcBef>
                <a:spcAft>
                  <a:spcPct val="0"/>
                </a:spcAft>
                <a:defRPr/>
              </a:pPr>
              <a:t>‹#›</a:t>
            </a:fld>
            <a:endParaRPr lang="en-US" sz="1000" smtClean="0">
              <a:solidFill>
                <a:srgbClr val="6D6E71"/>
              </a:solidFill>
              <a:cs typeface="Arial" pitchFamily="34" charset="0"/>
            </a:endParaRPr>
          </a:p>
        </p:txBody>
      </p:sp>
      <p:sp>
        <p:nvSpPr>
          <p:cNvPr id="6" name="Rectangle 2"/>
          <p:cNvSpPr txBox="1">
            <a:spLocks noChangeArrowheads="1"/>
          </p:cNvSpPr>
          <p:nvPr/>
        </p:nvSpPr>
        <p:spPr>
          <a:xfrm>
            <a:off x="7010400" y="-76200"/>
            <a:ext cx="18288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200" b="1" dirty="0" smtClean="0">
                <a:solidFill>
                  <a:prstClr val="black"/>
                </a:solidFill>
                <a:latin typeface="Times New Roman" pitchFamily="18" charset="0"/>
                <a:cs typeface="Times New Roman" pitchFamily="18" charset="0"/>
              </a:rPr>
              <a:t>AD</a:t>
            </a:r>
            <a:r>
              <a:rPr lang="en-US" sz="2800" dirty="0" smtClean="0">
                <a:solidFill>
                  <a:srgbClr val="FF0000"/>
                </a:solidFill>
                <a:latin typeface="Wingdings 3" pitchFamily="18" charset="2"/>
                <a:cs typeface="Times New Roman" pitchFamily="18" charset="0"/>
              </a:rPr>
              <a:t>q</a:t>
            </a:r>
            <a:r>
              <a:rPr lang="en-US" sz="3200" b="1" dirty="0" smtClean="0">
                <a:solidFill>
                  <a:prstClr val="black"/>
                </a:solidFill>
                <a:latin typeface="Times New Roman" pitchFamily="18" charset="0"/>
                <a:cs typeface="Times New Roman" pitchFamily="18" charset="0"/>
              </a:rPr>
              <a:t>IK</a:t>
            </a:r>
            <a:endParaRPr lang="en-US" sz="3200" b="1" dirty="0">
              <a:solidFill>
                <a:prstClr val="black"/>
              </a:solidFill>
              <a:latin typeface="Times New Roman" pitchFamily="18" charset="0"/>
              <a:cs typeface="Times New Roman" pitchFamily="18" charset="0"/>
            </a:endParaRPr>
          </a:p>
        </p:txBody>
      </p:sp>
      <p:sp>
        <p:nvSpPr>
          <p:cNvPr id="10" name="Rectangle 9"/>
          <p:cNvSpPr/>
          <p:nvPr/>
        </p:nvSpPr>
        <p:spPr>
          <a:xfrm>
            <a:off x="-6350" y="76200"/>
            <a:ext cx="6019800" cy="190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
        <p:nvSpPr>
          <p:cNvPr id="11" name="Rectangle 10"/>
          <p:cNvSpPr/>
          <p:nvPr/>
        </p:nvSpPr>
        <p:spPr>
          <a:xfrm>
            <a:off x="0" y="6591300"/>
            <a:ext cx="8534400" cy="1762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3765180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dt="0"/>
  <p:txStyles>
    <p:titleStyle>
      <a:lvl1pPr algn="l" defTabSz="912813" rtl="0" eaLnBrk="0" fontAlgn="base" hangingPunct="0">
        <a:spcBef>
          <a:spcPct val="0"/>
        </a:spcBef>
        <a:spcAft>
          <a:spcPct val="0"/>
        </a:spcAft>
        <a:defRPr lang="en-US" sz="3200" b="1" kern="1200" dirty="0">
          <a:solidFill>
            <a:schemeClr val="tx2"/>
          </a:solidFill>
          <a:latin typeface="Arial" pitchFamily="34" charset="0"/>
          <a:ea typeface="+mj-ea"/>
          <a:cs typeface="Arial" pitchFamily="34" charset="0"/>
        </a:defRPr>
      </a:lvl1pPr>
      <a:lvl2pPr algn="l" defTabSz="912813" rtl="0" eaLnBrk="0" fontAlgn="base" hangingPunct="0">
        <a:spcBef>
          <a:spcPct val="0"/>
        </a:spcBef>
        <a:spcAft>
          <a:spcPct val="0"/>
        </a:spcAft>
        <a:defRPr sz="3200"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sz="3200"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sz="3200"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sz="3200" b="1">
          <a:solidFill>
            <a:schemeClr val="tx2"/>
          </a:solidFill>
          <a:latin typeface="Arial" pitchFamily="34" charset="0"/>
          <a:cs typeface="Arial" pitchFamily="34" charset="0"/>
        </a:defRPr>
      </a:lvl5pPr>
      <a:lvl6pPr marL="457200" algn="l" defTabSz="912813" rtl="0" eaLnBrk="1" fontAlgn="base" hangingPunct="1">
        <a:spcBef>
          <a:spcPct val="0"/>
        </a:spcBef>
        <a:spcAft>
          <a:spcPct val="0"/>
        </a:spcAft>
        <a:defRPr sz="3200" b="1">
          <a:solidFill>
            <a:schemeClr val="tx2"/>
          </a:solidFill>
          <a:latin typeface="Arial" pitchFamily="34" charset="0"/>
          <a:cs typeface="Arial" pitchFamily="34" charset="0"/>
        </a:defRPr>
      </a:lvl6pPr>
      <a:lvl7pPr marL="914400" algn="l" defTabSz="912813" rtl="0" eaLnBrk="1" fontAlgn="base" hangingPunct="1">
        <a:spcBef>
          <a:spcPct val="0"/>
        </a:spcBef>
        <a:spcAft>
          <a:spcPct val="0"/>
        </a:spcAft>
        <a:defRPr sz="3200" b="1">
          <a:solidFill>
            <a:schemeClr val="tx2"/>
          </a:solidFill>
          <a:latin typeface="Arial" pitchFamily="34" charset="0"/>
          <a:cs typeface="Arial" pitchFamily="34" charset="0"/>
        </a:defRPr>
      </a:lvl7pPr>
      <a:lvl8pPr marL="1371600" algn="l" defTabSz="912813" rtl="0" eaLnBrk="1" fontAlgn="base" hangingPunct="1">
        <a:spcBef>
          <a:spcPct val="0"/>
        </a:spcBef>
        <a:spcAft>
          <a:spcPct val="0"/>
        </a:spcAft>
        <a:defRPr sz="3200" b="1">
          <a:solidFill>
            <a:schemeClr val="tx2"/>
          </a:solidFill>
          <a:latin typeface="Arial" pitchFamily="34" charset="0"/>
          <a:cs typeface="Arial" pitchFamily="34" charset="0"/>
        </a:defRPr>
      </a:lvl8pPr>
      <a:lvl9pPr marL="1828800" algn="l" defTabSz="912813" rtl="0" eaLnBrk="1" fontAlgn="base" hangingPunct="1">
        <a:spcBef>
          <a:spcPct val="0"/>
        </a:spcBef>
        <a:spcAft>
          <a:spcPct val="0"/>
        </a:spcAft>
        <a:defRPr sz="3200" b="1">
          <a:solidFill>
            <a:schemeClr val="tx2"/>
          </a:solidFill>
          <a:latin typeface="Arial" pitchFamily="34" charset="0"/>
          <a:cs typeface="Arial" pitchFamily="34" charset="0"/>
        </a:defRPr>
      </a:lvl9pPr>
    </p:titleStyle>
    <p:bodyStyle>
      <a:lvl1pPr marL="288925" indent="-288925" algn="l" defTabSz="912813" rtl="0" eaLnBrk="0" fontAlgn="base" hangingPunct="0">
        <a:spcBef>
          <a:spcPct val="0"/>
        </a:spcBef>
        <a:spcAft>
          <a:spcPct val="0"/>
        </a:spcAft>
        <a:buClr>
          <a:schemeClr val="bg2"/>
        </a:buClr>
        <a:buSzPct val="120000"/>
        <a:buFont typeface="Wingdings" pitchFamily="2" charset="2"/>
        <a:buChar char="§"/>
        <a:defRPr lang="en-US" kern="1200" dirty="0">
          <a:solidFill>
            <a:schemeClr val="tx1"/>
          </a:solidFill>
          <a:latin typeface="Arial" pitchFamily="34" charset="0"/>
          <a:ea typeface="+mn-ea"/>
          <a:cs typeface="Arial" pitchFamily="34" charset="0"/>
        </a:defRPr>
      </a:lvl1pPr>
      <a:lvl2pPr marL="284163" indent="-284163" algn="l" defTabSz="912813" rtl="0" eaLnBrk="0" fontAlgn="base" hangingPunct="0">
        <a:spcBef>
          <a:spcPct val="0"/>
        </a:spcBef>
        <a:spcAft>
          <a:spcPct val="0"/>
        </a:spcAft>
        <a:buClr>
          <a:schemeClr val="bg2"/>
        </a:buClr>
        <a:buSzPct val="100000"/>
        <a:buFont typeface="Wingdings" pitchFamily="2" charset="2"/>
        <a:buChar char="§"/>
        <a:defRPr lang="en-US" kern="1200" dirty="0">
          <a:solidFill>
            <a:schemeClr val="tx1"/>
          </a:solidFill>
          <a:latin typeface="+mn-lt"/>
          <a:ea typeface="+mn-ea"/>
          <a:cs typeface="Arial" pitchFamily="34" charset="0"/>
        </a:defRPr>
      </a:lvl2pPr>
      <a:lvl3pPr marL="569913" indent="-277813" algn="l" defTabSz="912813" rtl="0" eaLnBrk="0" fontAlgn="base" hangingPunct="0">
        <a:spcBef>
          <a:spcPct val="0"/>
        </a:spcBef>
        <a:spcAft>
          <a:spcPct val="0"/>
        </a:spcAft>
        <a:buClr>
          <a:schemeClr val="bg2"/>
        </a:buClr>
        <a:buSzPct val="90000"/>
        <a:buFont typeface="Arial" pitchFamily="34" charset="0"/>
        <a:buChar char="–"/>
        <a:defRPr lang="en-US" kern="1200" dirty="0">
          <a:solidFill>
            <a:schemeClr val="tx1"/>
          </a:solidFill>
          <a:latin typeface="Arial" pitchFamily="34" charset="0"/>
          <a:ea typeface="+mn-ea"/>
          <a:cs typeface="Arial" pitchFamily="34" charset="0"/>
        </a:defRPr>
      </a:lvl3pPr>
      <a:lvl4pPr marL="849313" indent="-277813" algn="l" defTabSz="912813" rtl="0" eaLnBrk="0" fontAlgn="base" hangingPunct="0">
        <a:spcBef>
          <a:spcPct val="0"/>
        </a:spcBef>
        <a:spcAft>
          <a:spcPct val="0"/>
        </a:spcAft>
        <a:buClr>
          <a:schemeClr val="bg2"/>
        </a:buClr>
        <a:buSzPct val="80000"/>
        <a:buFont typeface="Wingdings" pitchFamily="2" charset="2"/>
        <a:buChar char="§"/>
        <a:defRPr lang="en-US" kern="1200" dirty="0">
          <a:solidFill>
            <a:schemeClr val="tx1"/>
          </a:solidFill>
          <a:latin typeface="Arial" pitchFamily="34" charset="0"/>
          <a:ea typeface="+mn-ea"/>
          <a:cs typeface="Arial" pitchFamily="34" charset="0"/>
        </a:defRPr>
      </a:lvl4pPr>
      <a:lvl5pPr marL="1135063" indent="-284163" algn="l" defTabSz="931863" rtl="0" eaLnBrk="0" fontAlgn="base" hangingPunct="0">
        <a:spcBef>
          <a:spcPct val="0"/>
        </a:spcBef>
        <a:spcAft>
          <a:spcPct val="0"/>
        </a:spcAft>
        <a:buClr>
          <a:schemeClr val="bg2"/>
        </a:buClr>
        <a:buSzPct val="70000"/>
        <a:buFont typeface="Arial" pitchFamily="34" charset="0"/>
        <a:buChar char="–"/>
        <a:defRPr lang="en-US" kern="1200" dirty="0">
          <a:solidFill>
            <a:schemeClr val="tx1"/>
          </a:solidFill>
          <a:latin typeface="Arial" pitchFamily="34" charset="0"/>
          <a:ea typeface="+mn-ea"/>
          <a:cs typeface="Arial" pitchFamily="34" charset="0"/>
        </a:defRPr>
      </a:lvl5pPr>
      <a:lvl6pPr marL="1371566" indent="-241294" algn="l" defTabSz="914377"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0DB3CB76-4D06-4FAD-BC45-1F76195A91BB}" type="slidenum">
              <a:rPr lang="en-US" altLang="en-US" smtClean="0">
                <a:solidFill>
                  <a:prstClr val="black"/>
                </a:solidFill>
              </a:rPr>
              <a:pPr fontAlgn="base">
                <a:spcBef>
                  <a:spcPct val="0"/>
                </a:spcBef>
                <a:spcAft>
                  <a:spcPct val="0"/>
                </a:spcAft>
                <a:defRPr/>
              </a:pPr>
              <a:t>1</a:t>
            </a:fld>
            <a:endParaRPr lang="en-US" altLang="en-US" dirty="0">
              <a:solidFill>
                <a:prstClr val="black"/>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77431" y="-1044031"/>
            <a:ext cx="5836738" cy="86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889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2B Template (Arial)">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Words>
  <Application>Microsoft Office PowerPoint</Application>
  <PresentationFormat>On-screen Show (4:3)</PresentationFormat>
  <Paragraphs>1</Paragraphs>
  <Slides>1</Slides>
  <Notes>0</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Office Theme</vt:lpstr>
      <vt:lpstr>B2B Template (Arial)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Bhausaheb Unage</cp:lastModifiedBy>
  <cp:revision>22</cp:revision>
  <dcterms:created xsi:type="dcterms:W3CDTF">2006-08-16T00:00:00Z</dcterms:created>
  <dcterms:modified xsi:type="dcterms:W3CDTF">2016-09-28T09:51:08Z</dcterms:modified>
</cp:coreProperties>
</file>